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63" r:id="rId4"/>
    <p:sldId id="264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4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111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59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5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13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17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56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3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6C57A-8714-4D3A-8F77-F908CAE22617}" type="datetimeFigureOut">
              <a:rPr lang="en-US" smtClean="0"/>
              <a:t>5/27/2014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6F425-3293-46A3-9540-9EFBB60BC3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0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/>
          <p:nvPr/>
        </p:nvSpPr>
        <p:spPr>
          <a:xfrm>
            <a:off x="1062682" y="3136176"/>
            <a:ext cx="6837405" cy="120032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ctr">
              <a:buClr>
                <a:srgbClr val="27AE4C"/>
              </a:buClr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6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Step 2</a:t>
            </a:r>
            <a:r>
              <a:rPr lang="en-US" sz="36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: Main Affiliate Product Research</a:t>
            </a:r>
            <a:endParaRPr lang="en-US" sz="36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38767" y="190382"/>
            <a:ext cx="159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Video #7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6833162"/>
      </p:ext>
    </p:extLst>
  </p:cSld>
  <p:clrMapOvr>
    <a:masterClrMapping/>
  </p:clrMapOvr>
  <p:transition spd="slow" advTm="1630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476969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High Converting Sales Page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86621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There are so many different sales pages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5647777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Many of them are high converting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400" y="3865799"/>
            <a:ext cx="5004466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It also depends on the niche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819251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just need to care about the high converting ones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201615"/>
      </p:ext>
    </p:extLst>
  </p:cSld>
  <p:clrMapOvr>
    <a:masterClrMapping/>
  </p:clrMapOvr>
  <p:transition spd="slow" advTm="2403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166402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Price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686621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It isn’t necessarily the determining factor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6751648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 price doesn’t define the product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400" y="3865799"/>
            <a:ext cx="7582908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 lower priced product can still be helpful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5301028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Expensive products don’t exist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692339"/>
      </p:ext>
    </p:extLst>
  </p:cSld>
  <p:clrMapOvr>
    <a:masterClrMapping/>
  </p:clrMapOvr>
  <p:transition spd="slow" advTm="2887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247133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Commission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400" y="2364464"/>
            <a:ext cx="5185698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There are a variety of options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496403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This is based on the product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400" y="3865799"/>
            <a:ext cx="634723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can earn up to 100% commissions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8" y="4616476"/>
            <a:ext cx="7698239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decide how much money you want to make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6494544"/>
      </p:ext>
    </p:extLst>
  </p:cSld>
  <p:clrMapOvr>
    <a:masterClrMapping/>
  </p:clrMapOvr>
  <p:transition spd="slow" advTm="31847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2471337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Content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70392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Make sure the content is of high quality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6809313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They will tell what kind of marketer you are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400" y="3865799"/>
            <a:ext cx="4378389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Buy the product yourself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105116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Make sure the buyer won’t get disappointed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338322"/>
      </p:ext>
    </p:extLst>
  </p:cSld>
  <p:clrMapOvr>
    <a:masterClrMapping/>
  </p:clrMapOvr>
  <p:transition spd="slow" advTm="2312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4423703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Incentives and Rewards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70392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 business often runs incentive programs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487342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Long term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and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short term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400" y="3865799"/>
            <a:ext cx="7302822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Long term incentives: months or even a year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105116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Short term incentives: month, week or day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988925"/>
      </p:ext>
    </p:extLst>
  </p:cSld>
  <p:clrMapOvr>
    <a:masterClrMapping/>
  </p:clrMapOvr>
  <p:transition spd="slow" advTm="27583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"/>
          <p:cNvSpPr txBox="1"/>
          <p:nvPr/>
        </p:nvSpPr>
        <p:spPr>
          <a:xfrm>
            <a:off x="395432" y="1612178"/>
            <a:ext cx="4423703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anose="05000000000000000000" pitchFamily="2" charset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Testimonials</a:t>
            </a:r>
            <a:endParaRPr lang="en-US" sz="2500" b="1" i="0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844399" y="2364464"/>
            <a:ext cx="703921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They are a very important part of a sale page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835401" y="3115132"/>
            <a:ext cx="5623064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They are proof the product works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844399" y="3865799"/>
            <a:ext cx="8035989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It’s another way to say the product is of high quality</a:t>
            </a:r>
            <a:endParaRPr lang="en-US" sz="2500" b="1" i="0" u="none" strike="noStrike" kern="1200" cap="none" spc="0" baseline="0" dirty="0">
              <a:solidFill>
                <a:srgbClr val="252525"/>
              </a:solidFill>
              <a:uFillTx/>
              <a:latin typeface="Open Sans Light" pitchFamily="34"/>
              <a:ea typeface="Open Sans Light" pitchFamily="34"/>
              <a:cs typeface="Open Sans Light" pitchFamily="34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44399" y="4616476"/>
            <a:ext cx="7105116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457200" lvl="0" indent="-457200">
              <a:buClr>
                <a:srgbClr val="27AE4C"/>
              </a:buClr>
              <a:buSzPct val="100000"/>
              <a:buFont typeface="Wingdings" pitchFamily="2"/>
              <a:buChar char="ü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But is recommended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that </a:t>
            </a:r>
            <a:r>
              <a:rPr lang="en-US" sz="2500" b="1" dirty="0" smtClean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you make </a:t>
            </a:r>
            <a:r>
              <a:rPr lang="en-US" sz="2500" b="1" dirty="0">
                <a:solidFill>
                  <a:srgbClr val="252525"/>
                </a:solidFill>
                <a:latin typeface="Open Sans Light" pitchFamily="34"/>
                <a:ea typeface="Open Sans Light" pitchFamily="34"/>
                <a:cs typeface="Open Sans Light" pitchFamily="34"/>
              </a:rPr>
              <a:t>sure by buying it and applying it yourself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66769" y="190382"/>
            <a:ext cx="6170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Clr>
                <a:srgbClr val="00B050"/>
              </a:buClr>
            </a:pPr>
            <a:r>
              <a:rPr lang="en-US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Step 2: Main Affiliate Product Research</a:t>
            </a:r>
            <a:endParaRPr lang="es-VE" sz="24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664751"/>
      </p:ext>
    </p:extLst>
  </p:cSld>
  <p:clrMapOvr>
    <a:masterClrMapping/>
  </p:clrMapOvr>
  <p:transition spd="slow" advTm="26322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1|6.8|2.6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2.9|3.6|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2|4.4|2.5|9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3|2.4|3.6|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4|10.4|4.1|6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6|3.7|2.3|3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625</TotalTime>
  <Words>243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Open Sans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Abinadí Suárez</dc:creator>
  <cp:lastModifiedBy>Abinadí Suárez</cp:lastModifiedBy>
  <cp:revision>61</cp:revision>
  <dcterms:created xsi:type="dcterms:W3CDTF">2014-05-21T21:19:49Z</dcterms:created>
  <dcterms:modified xsi:type="dcterms:W3CDTF">2014-05-27T20:17:59Z</dcterms:modified>
</cp:coreProperties>
</file>